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58" r:id="rId5"/>
    <p:sldId id="259" r:id="rId6"/>
    <p:sldId id="265" r:id="rId7"/>
    <p:sldId id="264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0" autoAdjust="0"/>
    <p:restoredTop sz="94660"/>
  </p:normalViewPr>
  <p:slideViewPr>
    <p:cSldViewPr snapToGrid="0">
      <p:cViewPr varScale="1">
        <p:scale>
          <a:sx n="98" d="100"/>
          <a:sy n="98" d="100"/>
        </p:scale>
        <p:origin x="102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9E055-A3E2-BEAD-C498-E84E64344E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0791C9-C2E5-79E6-E9FE-E862AF1D21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DF2C5-A70C-D6A0-FDD9-52358DEE9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25100-F573-4174-8F82-F77243156BFE}" type="datetimeFigureOut">
              <a:rPr lang="en-SG" smtClean="0"/>
              <a:t>15/10/2023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D3594-2E5F-7D50-EF7E-D9BCE9400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BDF2FF-EE5F-CC4B-68F7-AD435AE8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66B8D-0917-4142-AE65-2B81CF24C63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70424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5F015-03C3-5763-67B8-258010536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4EEFB0-B5E4-9012-711D-8CE2A43610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C328B-2261-D8C9-7004-DF3E852F9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25100-F573-4174-8F82-F77243156BFE}" type="datetimeFigureOut">
              <a:rPr lang="en-SG" smtClean="0"/>
              <a:t>15/10/2023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0340FE-8BC7-AD97-9EF7-8D8854AE7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595FE-48BE-3EA5-9601-2153F1D1F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66B8D-0917-4142-AE65-2B81CF24C63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77247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EDD9C2-A624-4018-F1A6-698AA26A3B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BD19F9-E4E9-5BBE-CD9C-2B7293791A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C7061C-0106-BEBB-519C-910DEE0F2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25100-F573-4174-8F82-F77243156BFE}" type="datetimeFigureOut">
              <a:rPr lang="en-SG" smtClean="0"/>
              <a:t>15/10/2023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B1760-D8AD-7A0D-39BF-25A72E784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2E512-8D09-969C-B23F-659A610C9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66B8D-0917-4142-AE65-2B81CF24C63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09346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83E81-20FD-66BF-139A-282357573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F93B2-24FA-B40B-CA89-83C8E6743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2353F-B292-C113-3154-D3C0FDFA5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25100-F573-4174-8F82-F77243156BFE}" type="datetimeFigureOut">
              <a:rPr lang="en-SG" smtClean="0"/>
              <a:t>15/10/2023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5DFE9-A888-E5FD-3A5F-325CE606C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6C0309-837E-6BC3-C2B7-2DB31EE7C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66B8D-0917-4142-AE65-2B81CF24C63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52800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2A372-0E04-09CA-23DA-ABBD30B34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5E7493-D3C5-F63C-2430-6C77D343E3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B0479-F31F-EBC7-5774-C176FA333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25100-F573-4174-8F82-F77243156BFE}" type="datetimeFigureOut">
              <a:rPr lang="en-SG" smtClean="0"/>
              <a:t>15/10/2023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9DDCD1-295F-8B96-6DE3-B767AEDD0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30873C-DC2B-83D0-4446-11C1A65A4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66B8D-0917-4142-AE65-2B81CF24C63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65163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7CBEC-DB75-7493-9287-E3C138D88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EF1A6-D532-E348-DDAB-BA53590A91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21FA81-2C93-1231-1CAE-52A0C85103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3A0C66-2524-B2EE-56C1-928E812F4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25100-F573-4174-8F82-F77243156BFE}" type="datetimeFigureOut">
              <a:rPr lang="en-SG" smtClean="0"/>
              <a:t>15/10/2023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A41374-7FD7-EEE3-DC65-0440C8008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7C648F-30E9-7311-06F7-B039DE12A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66B8D-0917-4142-AE65-2B81CF24C63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24787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EFCDC-2745-4E7C-6FDC-3CAF640E4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1C3F4F-7EB7-B38D-F12F-C1C484726C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707CC4-DB1C-43DD-840F-818C408FDB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88C16C-996B-361C-471A-51DB10EBEF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FD8961-A6D2-0404-8CA5-6ED1E6C81D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B03FFA-9AFD-A7BF-C664-A134F28C7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25100-F573-4174-8F82-F77243156BFE}" type="datetimeFigureOut">
              <a:rPr lang="en-SG" smtClean="0"/>
              <a:t>15/10/2023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416E1E-540D-01CB-9D31-799E11DBF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9DC625-2438-0B07-D0C5-670D9E8C1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66B8D-0917-4142-AE65-2B81CF24C63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6191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D5372-3068-FCE1-282E-56C3D4091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63A647-D885-A60E-629C-22EA5CF59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25100-F573-4174-8F82-F77243156BFE}" type="datetimeFigureOut">
              <a:rPr lang="en-SG" smtClean="0"/>
              <a:t>15/10/2023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BFAF45-5D54-E1B4-2A51-9D6255B36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9444E9-58C6-7E32-30C5-07E8B0246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66B8D-0917-4142-AE65-2B81CF24C63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39778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E7370D-781D-7531-4F39-D049298A7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25100-F573-4174-8F82-F77243156BFE}" type="datetimeFigureOut">
              <a:rPr lang="en-SG" smtClean="0"/>
              <a:t>15/10/2023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86BE87-C9D2-F211-4053-064D6C744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F125CF-15E0-9628-57DA-6B6189A65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66B8D-0917-4142-AE65-2B81CF24C63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06211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93643-6FC6-3DAF-2DCC-2599B9745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CC737F-672E-E232-489B-E1145A296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DAF8D2-350A-2805-46F3-C1C9E034D3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A7370A-71C1-4516-4F92-D62338032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25100-F573-4174-8F82-F77243156BFE}" type="datetimeFigureOut">
              <a:rPr lang="en-SG" smtClean="0"/>
              <a:t>15/10/2023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2F9507-2767-8927-6FB2-1121239C8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C84879-BA95-C4B6-DD3D-5B138F7AD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66B8D-0917-4142-AE65-2B81CF24C63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56248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E1AFB-611D-7CEE-EADC-94205886A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6CF743-D3EA-74F3-8205-DFB30E5E94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113C09-9BE4-4F03-F03C-D0B64AB4EF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E69184-AFA2-14F1-4271-9B5C834BC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25100-F573-4174-8F82-F77243156BFE}" type="datetimeFigureOut">
              <a:rPr lang="en-SG" smtClean="0"/>
              <a:t>15/10/2023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BAE18F-84B7-21BD-2F14-967AB7D42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7AFEA0-13FF-E62D-9269-275DCBD8E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66B8D-0917-4142-AE65-2B81CF24C63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58301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A79C45-FF29-DB6E-7789-48CCEE129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5D8E86-DE85-A838-EB2B-E5EFFD21C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7F39E-B037-DEF2-2190-9F49ED2F1F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F25100-F573-4174-8F82-F77243156BFE}" type="datetimeFigureOut">
              <a:rPr lang="en-SG" smtClean="0"/>
              <a:t>15/10/2023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588B3A-2B5F-8E48-8274-ECBED78BDE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C16C8-693E-388F-D697-3C69F98D5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666B8D-0917-4142-AE65-2B81CF24C63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32206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0CC837-7EA2-97AF-F922-F40D657094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145" y="0"/>
            <a:ext cx="1161971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166BC86-6B9B-6E5E-31FA-8E559AFA69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6998" y="3428999"/>
            <a:ext cx="2746484" cy="12736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75DF031-492F-1F21-DB2B-7EB0420CB3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8989" y="1891760"/>
            <a:ext cx="4919326" cy="36785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C87E09-0532-1820-C988-921C6E9A72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4957" y="1648479"/>
            <a:ext cx="3965220" cy="401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808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0CC837-7EA2-97AF-F922-F40D657094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145" y="0"/>
            <a:ext cx="1161971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166BC86-6B9B-6E5E-31FA-8E559AFA69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6998" y="3428999"/>
            <a:ext cx="2746484" cy="12736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954282B-8458-DA4F-2393-B973DC164B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972995"/>
            <a:ext cx="3843496" cy="16533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C6239AD-42A5-DB8A-7D32-84BD8591C85E}"/>
              </a:ext>
            </a:extLst>
          </p:cNvPr>
          <p:cNvSpPr txBox="1"/>
          <p:nvPr/>
        </p:nvSpPr>
        <p:spPr>
          <a:xfrm>
            <a:off x="5262465" y="3256384"/>
            <a:ext cx="1188530" cy="58477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RELAY</a:t>
            </a:r>
            <a:endParaRPr lang="en-SG" sz="3200" dirty="0"/>
          </a:p>
        </p:txBody>
      </p:sp>
    </p:spTree>
    <p:extLst>
      <p:ext uri="{BB962C8B-B14F-4D97-AF65-F5344CB8AC3E}">
        <p14:creationId xmlns:p14="http://schemas.microsoft.com/office/powerpoint/2010/main" val="2821629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8B0EA6E-91AE-D52A-3C95-7258B5BBF5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566056">
            <a:off x="-120547" y="312576"/>
            <a:ext cx="6810375" cy="6400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311B93B-5191-F58D-7344-2AAD0585B967}"/>
              </a:ext>
            </a:extLst>
          </p:cNvPr>
          <p:cNvSpPr txBox="1"/>
          <p:nvPr/>
        </p:nvSpPr>
        <p:spPr>
          <a:xfrm>
            <a:off x="5248643" y="183373"/>
            <a:ext cx="2029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Channel  5V Relay</a:t>
            </a:r>
            <a:endParaRPr lang="en-SG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51FDCE4-A517-DE21-CF15-6695647B55FC}"/>
              </a:ext>
            </a:extLst>
          </p:cNvPr>
          <p:cNvGrpSpPr/>
          <p:nvPr/>
        </p:nvGrpSpPr>
        <p:grpSpPr>
          <a:xfrm>
            <a:off x="6481187" y="980802"/>
            <a:ext cx="3828953" cy="5064347"/>
            <a:chOff x="8179358" y="1331886"/>
            <a:chExt cx="3828953" cy="5064347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70A420B-6560-FDD5-0E86-F8B81B227CF4}"/>
                </a:ext>
              </a:extLst>
            </p:cNvPr>
            <p:cNvGrpSpPr/>
            <p:nvPr/>
          </p:nvGrpSpPr>
          <p:grpSpPr>
            <a:xfrm>
              <a:off x="8179358" y="1331886"/>
              <a:ext cx="3828953" cy="5064347"/>
              <a:chOff x="8179358" y="1331886"/>
              <a:chExt cx="3828953" cy="5064347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C9A35522-0722-4FE3-468B-59F52CA1BD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79358" y="1331886"/>
                <a:ext cx="3828953" cy="5064347"/>
              </a:xfrm>
              <a:prstGeom prst="rect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F9F34F1-801B-FDE2-17C6-CB62D8722938}"/>
                  </a:ext>
                </a:extLst>
              </p:cNvPr>
              <p:cNvSpPr txBox="1"/>
              <p:nvPr/>
            </p:nvSpPr>
            <p:spPr>
              <a:xfrm>
                <a:off x="10522195" y="3912638"/>
                <a:ext cx="508473" cy="369332"/>
              </a:xfrm>
              <a:prstGeom prst="rect">
                <a:avLst/>
              </a:prstGeom>
              <a:solidFill>
                <a:srgbClr val="FFC000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IN2</a:t>
                </a:r>
                <a:endParaRPr lang="en-SG" dirty="0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73B0A7F-93F0-459F-5316-4E94C78280E1}"/>
                  </a:ext>
                </a:extLst>
              </p:cNvPr>
              <p:cNvSpPr txBox="1"/>
              <p:nvPr/>
            </p:nvSpPr>
            <p:spPr>
              <a:xfrm>
                <a:off x="8978680" y="3926731"/>
                <a:ext cx="508473" cy="369332"/>
              </a:xfrm>
              <a:prstGeom prst="rect">
                <a:avLst/>
              </a:prstGeom>
              <a:solidFill>
                <a:srgbClr val="FFC000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IN1</a:t>
                </a:r>
                <a:endParaRPr lang="en-SG" dirty="0"/>
              </a:p>
            </p:txBody>
          </p:sp>
        </p:grp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B8FFE43-CF99-BDA3-5EF2-FF73E16DB7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02137" y="1883041"/>
              <a:ext cx="1505144" cy="24552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D0C97C9-7235-67DE-9877-17E79ABD6C8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49539" y="1892565"/>
              <a:ext cx="1423988" cy="219075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7BFF4BB-FE1D-72F3-A1F6-C1DF9F652278}"/>
              </a:ext>
            </a:extLst>
          </p:cNvPr>
          <p:cNvSpPr txBox="1"/>
          <p:nvPr/>
        </p:nvSpPr>
        <p:spPr>
          <a:xfrm>
            <a:off x="2488077" y="552705"/>
            <a:ext cx="2081019" cy="369332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HIGH CURRENT END</a:t>
            </a:r>
            <a:endParaRPr lang="en-S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A98875-B6CC-66F9-EDC2-977E68FA5089}"/>
              </a:ext>
            </a:extLst>
          </p:cNvPr>
          <p:cNvSpPr txBox="1"/>
          <p:nvPr/>
        </p:nvSpPr>
        <p:spPr>
          <a:xfrm>
            <a:off x="3107933" y="6191505"/>
            <a:ext cx="2036583" cy="369332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LOW CURRENT END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781518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4302D1E-EEA3-3227-54BB-BD0A4855E80B}"/>
              </a:ext>
            </a:extLst>
          </p:cNvPr>
          <p:cNvGrpSpPr/>
          <p:nvPr/>
        </p:nvGrpSpPr>
        <p:grpSpPr>
          <a:xfrm>
            <a:off x="547397" y="461767"/>
            <a:ext cx="10784304" cy="5934466"/>
            <a:chOff x="500084" y="461767"/>
            <a:chExt cx="10784304" cy="593446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AAE657A-BD0B-2D17-D586-1474D3839E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0084" y="461767"/>
              <a:ext cx="10784304" cy="5934466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C13BF9D-6D70-7D79-B8CC-0A82580BA60A}"/>
                </a:ext>
              </a:extLst>
            </p:cNvPr>
            <p:cNvSpPr txBox="1"/>
            <p:nvPr/>
          </p:nvSpPr>
          <p:spPr>
            <a:xfrm>
              <a:off x="4453811" y="3153748"/>
              <a:ext cx="508473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IN2</a:t>
              </a:r>
              <a:endParaRPr lang="en-SG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D094C82-2A0D-CFA0-E472-9584C74C458A}"/>
                </a:ext>
              </a:extLst>
            </p:cNvPr>
            <p:cNvSpPr txBox="1"/>
            <p:nvPr/>
          </p:nvSpPr>
          <p:spPr>
            <a:xfrm>
              <a:off x="3654489" y="3153748"/>
              <a:ext cx="508473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IN1</a:t>
              </a:r>
              <a:endParaRPr lang="en-SG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09538D5-8DD2-CB5A-61A2-D276DACF9203}"/>
              </a:ext>
            </a:extLst>
          </p:cNvPr>
          <p:cNvGrpSpPr/>
          <p:nvPr/>
        </p:nvGrpSpPr>
        <p:grpSpPr>
          <a:xfrm>
            <a:off x="8216680" y="461767"/>
            <a:ext cx="3828953" cy="5064347"/>
            <a:chOff x="8179358" y="1331886"/>
            <a:chExt cx="3828953" cy="506434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746ADE3B-8DB5-95F4-1D83-CA5BC825DCBE}"/>
                </a:ext>
              </a:extLst>
            </p:cNvPr>
            <p:cNvGrpSpPr/>
            <p:nvPr/>
          </p:nvGrpSpPr>
          <p:grpSpPr>
            <a:xfrm>
              <a:off x="8179358" y="1331886"/>
              <a:ext cx="3828953" cy="5064347"/>
              <a:chOff x="8179358" y="1331886"/>
              <a:chExt cx="3828953" cy="5064347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E7044F5E-87D2-F370-9E5B-53DAC02A5D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79358" y="1331886"/>
                <a:ext cx="3828953" cy="5064347"/>
              </a:xfrm>
              <a:prstGeom prst="rect">
                <a:avLst/>
              </a:prstGeom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110F77E-E1AB-D84F-4F63-8F9A2CDEA426}"/>
                  </a:ext>
                </a:extLst>
              </p:cNvPr>
              <p:cNvSpPr txBox="1"/>
              <p:nvPr/>
            </p:nvSpPr>
            <p:spPr>
              <a:xfrm>
                <a:off x="10522195" y="3912638"/>
                <a:ext cx="508473" cy="369332"/>
              </a:xfrm>
              <a:prstGeom prst="rect">
                <a:avLst/>
              </a:prstGeom>
              <a:solidFill>
                <a:srgbClr val="FFC000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IN2</a:t>
                </a:r>
                <a:endParaRPr lang="en-SG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695622A-78B1-61ED-F761-3C4C4B5723B5}"/>
                  </a:ext>
                </a:extLst>
              </p:cNvPr>
              <p:cNvSpPr txBox="1"/>
              <p:nvPr/>
            </p:nvSpPr>
            <p:spPr>
              <a:xfrm>
                <a:off x="8978680" y="3926731"/>
                <a:ext cx="508473" cy="369332"/>
              </a:xfrm>
              <a:prstGeom prst="rect">
                <a:avLst/>
              </a:prstGeom>
              <a:solidFill>
                <a:srgbClr val="FFC000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IN1</a:t>
                </a:r>
                <a:endParaRPr lang="en-SG" dirty="0"/>
              </a:p>
            </p:txBody>
          </p:sp>
        </p:grp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3BB8EF9-D1D5-549C-BDCF-9C2E9EA9CC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02137" y="1883041"/>
              <a:ext cx="1505144" cy="24552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E71CB9A2-89EE-D8AD-6E66-635CA4C95A9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49539" y="1892565"/>
              <a:ext cx="1423988" cy="219075"/>
            </a:xfrm>
            <a:prstGeom prst="rect">
              <a:avLst/>
            </a:prstGeom>
          </p:spPr>
        </p:pic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4B9B3BE-C58C-C4D2-9A49-DD47A797EBEB}"/>
              </a:ext>
            </a:extLst>
          </p:cNvPr>
          <p:cNvSpPr txBox="1"/>
          <p:nvPr/>
        </p:nvSpPr>
        <p:spPr>
          <a:xfrm>
            <a:off x="5966573" y="4805269"/>
            <a:ext cx="1274708" cy="369332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IN2 -&gt;Pin16</a:t>
            </a:r>
            <a:endParaRPr lang="en-SG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AA57734-720E-0211-A2DF-02525A86562D}"/>
              </a:ext>
            </a:extLst>
          </p:cNvPr>
          <p:cNvSpPr txBox="1"/>
          <p:nvPr/>
        </p:nvSpPr>
        <p:spPr>
          <a:xfrm>
            <a:off x="2680048" y="4803319"/>
            <a:ext cx="694421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VBUS</a:t>
            </a:r>
            <a:endParaRPr lang="en-SG" dirty="0">
              <a:solidFill>
                <a:schemeClr val="bg1"/>
              </a:solidFill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E311199-3C62-F150-DCA5-803D4F74BAEA}"/>
              </a:ext>
            </a:extLst>
          </p:cNvPr>
          <p:cNvGrpSpPr/>
          <p:nvPr/>
        </p:nvGrpSpPr>
        <p:grpSpPr>
          <a:xfrm>
            <a:off x="4755361" y="4382068"/>
            <a:ext cx="6354366" cy="1048348"/>
            <a:chOff x="4755361" y="4382068"/>
            <a:chExt cx="6354366" cy="1048348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335F8F0-153E-E748-BBFC-D9AFCCDDBA0F}"/>
                </a:ext>
              </a:extLst>
            </p:cNvPr>
            <p:cNvSpPr/>
            <p:nvPr/>
          </p:nvSpPr>
          <p:spPr>
            <a:xfrm>
              <a:off x="10813754" y="5090622"/>
              <a:ext cx="295973" cy="339794"/>
            </a:xfrm>
            <a:prstGeom prst="ellipse">
              <a:avLst/>
            </a:prstGeom>
            <a:noFill/>
            <a:ln w="444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54E4D610-ADF7-536B-9B32-08325649A5CF}"/>
                </a:ext>
              </a:extLst>
            </p:cNvPr>
            <p:cNvCxnSpPr>
              <a:cxnSpLocks/>
              <a:stCxn id="23" idx="2"/>
            </p:cNvCxnSpPr>
            <p:nvPr/>
          </p:nvCxnSpPr>
          <p:spPr>
            <a:xfrm flipH="1" flipV="1">
              <a:off x="4755361" y="4382068"/>
              <a:ext cx="6058393" cy="878451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F9EF2C3-1EFE-A69B-D54D-5CD7A9025D64}"/>
              </a:ext>
            </a:extLst>
          </p:cNvPr>
          <p:cNvSpPr txBox="1"/>
          <p:nvPr/>
        </p:nvSpPr>
        <p:spPr>
          <a:xfrm>
            <a:off x="6926836" y="2475932"/>
            <a:ext cx="5695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</a:t>
            </a:r>
            <a:r>
              <a:rPr lang="en-US" sz="2400" dirty="0" err="1"/>
              <a:t>ve</a:t>
            </a:r>
            <a:endParaRPr lang="en-SG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44C6A7-57C4-EFC3-73BC-F0EB1B70FC52}"/>
              </a:ext>
            </a:extLst>
          </p:cNvPr>
          <p:cNvSpPr txBox="1"/>
          <p:nvPr/>
        </p:nvSpPr>
        <p:spPr>
          <a:xfrm>
            <a:off x="6979240" y="1558555"/>
            <a:ext cx="6288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+</a:t>
            </a:r>
            <a:r>
              <a:rPr lang="en-US" sz="2400" dirty="0" err="1">
                <a:solidFill>
                  <a:srgbClr val="FF0000"/>
                </a:solidFill>
              </a:rPr>
              <a:t>ve</a:t>
            </a:r>
            <a:endParaRPr lang="en-SG" sz="2400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7C21A3-AD70-369D-7685-7D8BBBC6ABA9}"/>
              </a:ext>
            </a:extLst>
          </p:cNvPr>
          <p:cNvSpPr txBox="1"/>
          <p:nvPr/>
        </p:nvSpPr>
        <p:spPr>
          <a:xfrm>
            <a:off x="5099711" y="1614533"/>
            <a:ext cx="742511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NO2</a:t>
            </a:r>
            <a:endParaRPr lang="en-SG" sz="2400" dirty="0">
              <a:solidFill>
                <a:srgbClr val="00B05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27F5FC-88D0-9AD9-58E1-CCC8A7630745}"/>
              </a:ext>
            </a:extLst>
          </p:cNvPr>
          <p:cNvSpPr txBox="1"/>
          <p:nvPr/>
        </p:nvSpPr>
        <p:spPr>
          <a:xfrm>
            <a:off x="4210275" y="1614870"/>
            <a:ext cx="704552" cy="46166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CO2</a:t>
            </a:r>
            <a:endParaRPr lang="en-SG" sz="2400" dirty="0">
              <a:solidFill>
                <a:srgbClr val="00B05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ED6190-8708-1B04-A503-07C513FC6769}"/>
              </a:ext>
            </a:extLst>
          </p:cNvPr>
          <p:cNvSpPr txBox="1"/>
          <p:nvPr/>
        </p:nvSpPr>
        <p:spPr>
          <a:xfrm>
            <a:off x="5058920" y="461767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NORMALLY OPEN</a:t>
            </a:r>
            <a:endParaRPr lang="en-SG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419CFF8-4C5D-D74E-E62B-1BAB25A5A9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4495" y="5260519"/>
            <a:ext cx="306705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261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FE915CCA-4CF5-02D2-80F6-F47D170D1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58" y="245520"/>
            <a:ext cx="9719602" cy="609095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22C8A25-B8B2-33FF-91AF-4D32B8F1B78F}"/>
              </a:ext>
            </a:extLst>
          </p:cNvPr>
          <p:cNvSpPr txBox="1"/>
          <p:nvPr/>
        </p:nvSpPr>
        <p:spPr>
          <a:xfrm>
            <a:off x="3738923" y="2921663"/>
            <a:ext cx="508473" cy="369332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IN2</a:t>
            </a:r>
            <a:endParaRPr lang="en-S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315A6C-412E-230B-3A80-3F166CD9C188}"/>
              </a:ext>
            </a:extLst>
          </p:cNvPr>
          <p:cNvSpPr txBox="1"/>
          <p:nvPr/>
        </p:nvSpPr>
        <p:spPr>
          <a:xfrm>
            <a:off x="2807313" y="2933878"/>
            <a:ext cx="508473" cy="369332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IN1</a:t>
            </a:r>
            <a:endParaRPr lang="en-SG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5F5954F-F459-9F30-9FFA-4A7491830F97}"/>
              </a:ext>
            </a:extLst>
          </p:cNvPr>
          <p:cNvGrpSpPr/>
          <p:nvPr/>
        </p:nvGrpSpPr>
        <p:grpSpPr>
          <a:xfrm>
            <a:off x="7814009" y="353126"/>
            <a:ext cx="3828953" cy="5064347"/>
            <a:chOff x="8179358" y="1331886"/>
            <a:chExt cx="3828953" cy="5064347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03AB1B1-66DF-0CC3-9366-DBB513C0E9A3}"/>
                </a:ext>
              </a:extLst>
            </p:cNvPr>
            <p:cNvGrpSpPr/>
            <p:nvPr/>
          </p:nvGrpSpPr>
          <p:grpSpPr>
            <a:xfrm>
              <a:off x="8179358" y="1331886"/>
              <a:ext cx="3828953" cy="5064347"/>
              <a:chOff x="8179358" y="1331886"/>
              <a:chExt cx="3828953" cy="5064347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74462D09-096D-7688-F90D-847D1D3015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79358" y="1331886"/>
                <a:ext cx="3828953" cy="5064347"/>
              </a:xfrm>
              <a:prstGeom prst="rect">
                <a:avLst/>
              </a:prstGeom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E384CB6-A5B4-FEC2-A7EB-B09ECA0EBF66}"/>
                  </a:ext>
                </a:extLst>
              </p:cNvPr>
              <p:cNvSpPr txBox="1"/>
              <p:nvPr/>
            </p:nvSpPr>
            <p:spPr>
              <a:xfrm>
                <a:off x="10465064" y="3912638"/>
                <a:ext cx="508473" cy="369332"/>
              </a:xfrm>
              <a:prstGeom prst="rect">
                <a:avLst/>
              </a:prstGeom>
              <a:solidFill>
                <a:srgbClr val="FFC000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IN2</a:t>
                </a:r>
                <a:endParaRPr lang="en-SG" dirty="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BB1E087-0EA6-EAD7-0BE7-0169CF5D72E2}"/>
                  </a:ext>
                </a:extLst>
              </p:cNvPr>
              <p:cNvSpPr txBox="1"/>
              <p:nvPr/>
            </p:nvSpPr>
            <p:spPr>
              <a:xfrm>
                <a:off x="8886325" y="3900423"/>
                <a:ext cx="508473" cy="369332"/>
              </a:xfrm>
              <a:prstGeom prst="rect">
                <a:avLst/>
              </a:prstGeom>
              <a:solidFill>
                <a:srgbClr val="FFC000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IN1</a:t>
                </a:r>
                <a:endParaRPr lang="en-SG" dirty="0"/>
              </a:p>
            </p:txBody>
          </p:sp>
        </p:grp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A59741E-F8C9-9223-BC6B-F974F9CD26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02137" y="1883041"/>
              <a:ext cx="1505144" cy="24552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CA37462-EB96-7821-FBDF-B7A27ABF3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49539" y="1892565"/>
              <a:ext cx="1423988" cy="219075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6F47E06-DD0D-E086-AA31-6AAF69A78BB1}"/>
              </a:ext>
            </a:extLst>
          </p:cNvPr>
          <p:cNvGrpSpPr/>
          <p:nvPr/>
        </p:nvGrpSpPr>
        <p:grpSpPr>
          <a:xfrm>
            <a:off x="3993160" y="4291694"/>
            <a:ext cx="6473286" cy="1086809"/>
            <a:chOff x="5000438" y="4304637"/>
            <a:chExt cx="6473286" cy="108680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57D8F98-62BE-0BCB-1584-F5CE95920009}"/>
                </a:ext>
              </a:extLst>
            </p:cNvPr>
            <p:cNvSpPr/>
            <p:nvPr/>
          </p:nvSpPr>
          <p:spPr>
            <a:xfrm>
              <a:off x="11177751" y="5051652"/>
              <a:ext cx="295973" cy="339794"/>
            </a:xfrm>
            <a:prstGeom prst="ellipse">
              <a:avLst/>
            </a:prstGeom>
            <a:noFill/>
            <a:ln w="444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2F3E8CF-750E-456B-7284-CE5F95A169C4}"/>
                </a:ext>
              </a:extLst>
            </p:cNvPr>
            <p:cNvCxnSpPr>
              <a:cxnSpLocks/>
              <a:stCxn id="14" idx="2"/>
            </p:cNvCxnSpPr>
            <p:nvPr/>
          </p:nvCxnSpPr>
          <p:spPr>
            <a:xfrm flipH="1" flipV="1">
              <a:off x="5000438" y="4304637"/>
              <a:ext cx="6177313" cy="916912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8966D63-E221-E448-ABAD-8CA6613DB8D1}"/>
              </a:ext>
            </a:extLst>
          </p:cNvPr>
          <p:cNvSpPr txBox="1"/>
          <p:nvPr/>
        </p:nvSpPr>
        <p:spPr>
          <a:xfrm>
            <a:off x="5404804" y="4785197"/>
            <a:ext cx="1327608" cy="369332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IN1 -&gt; Pin16</a:t>
            </a:r>
            <a:endParaRPr lang="en-SG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87D9F6A-6A8D-0C19-BE1B-AB5278BCC11D}"/>
              </a:ext>
            </a:extLst>
          </p:cNvPr>
          <p:cNvSpPr txBox="1"/>
          <p:nvPr/>
        </p:nvSpPr>
        <p:spPr>
          <a:xfrm>
            <a:off x="3230449" y="4813732"/>
            <a:ext cx="5084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</a:rPr>
              <a:t>V3.3</a:t>
            </a:r>
            <a:endParaRPr lang="en-SG" sz="1200" b="1" dirty="0">
              <a:solidFill>
                <a:srgbClr val="FF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3C9A10-D454-20E6-E4B2-B96EE700D3BB}"/>
              </a:ext>
            </a:extLst>
          </p:cNvPr>
          <p:cNvSpPr txBox="1"/>
          <p:nvPr/>
        </p:nvSpPr>
        <p:spPr>
          <a:xfrm>
            <a:off x="4558789" y="521529"/>
            <a:ext cx="201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NORMALLY CLOSED</a:t>
            </a:r>
            <a:endParaRPr lang="en-SG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7EB4B6-5FB1-C4E5-127C-E4E9CC67C018}"/>
              </a:ext>
            </a:extLst>
          </p:cNvPr>
          <p:cNvSpPr txBox="1"/>
          <p:nvPr/>
        </p:nvSpPr>
        <p:spPr>
          <a:xfrm>
            <a:off x="6447622" y="2177353"/>
            <a:ext cx="5695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</a:t>
            </a:r>
            <a:r>
              <a:rPr lang="en-US" sz="2400" dirty="0" err="1"/>
              <a:t>ve</a:t>
            </a:r>
            <a:endParaRPr lang="en-SG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F60053-17FF-67D6-B199-1E37801D32EA}"/>
              </a:ext>
            </a:extLst>
          </p:cNvPr>
          <p:cNvSpPr txBox="1"/>
          <p:nvPr/>
        </p:nvSpPr>
        <p:spPr>
          <a:xfrm>
            <a:off x="6500026" y="1259976"/>
            <a:ext cx="6288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+</a:t>
            </a:r>
            <a:r>
              <a:rPr lang="en-US" sz="2400" dirty="0" err="1">
                <a:solidFill>
                  <a:srgbClr val="FF0000"/>
                </a:solidFill>
              </a:rPr>
              <a:t>ve</a:t>
            </a:r>
            <a:endParaRPr lang="en-SG" sz="2400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1EEFA0D-83CC-7693-2D74-87C7F77F5297}"/>
              </a:ext>
            </a:extLst>
          </p:cNvPr>
          <p:cNvSpPr txBox="1"/>
          <p:nvPr/>
        </p:nvSpPr>
        <p:spPr>
          <a:xfrm>
            <a:off x="1989389" y="1495823"/>
            <a:ext cx="702436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NC1</a:t>
            </a:r>
            <a:endParaRPr lang="en-SG" sz="2400" dirty="0">
              <a:solidFill>
                <a:srgbClr val="00B05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6BA8DB-955E-5C5D-CAF5-C14ED5D5FAA9}"/>
              </a:ext>
            </a:extLst>
          </p:cNvPr>
          <p:cNvSpPr txBox="1"/>
          <p:nvPr/>
        </p:nvSpPr>
        <p:spPr>
          <a:xfrm>
            <a:off x="3034371" y="1264991"/>
            <a:ext cx="704552" cy="46166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CO1</a:t>
            </a:r>
            <a:endParaRPr lang="en-SG" sz="2400" dirty="0">
              <a:solidFill>
                <a:srgbClr val="00B050"/>
              </a:solidFill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D5B5B80-6D28-BA01-C641-7C9A8606C7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58659" y="5393019"/>
            <a:ext cx="3009900" cy="80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073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4302D1E-EEA3-3227-54BB-BD0A4855E80B}"/>
              </a:ext>
            </a:extLst>
          </p:cNvPr>
          <p:cNvGrpSpPr/>
          <p:nvPr/>
        </p:nvGrpSpPr>
        <p:grpSpPr>
          <a:xfrm>
            <a:off x="574421" y="448268"/>
            <a:ext cx="10784304" cy="5934466"/>
            <a:chOff x="500084" y="461767"/>
            <a:chExt cx="10784304" cy="593446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AAE657A-BD0B-2D17-D586-1474D3839E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0084" y="461767"/>
              <a:ext cx="10784304" cy="5934466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C13BF9D-6D70-7D79-B8CC-0A82580BA60A}"/>
                </a:ext>
              </a:extLst>
            </p:cNvPr>
            <p:cNvSpPr txBox="1"/>
            <p:nvPr/>
          </p:nvSpPr>
          <p:spPr>
            <a:xfrm>
              <a:off x="4453811" y="3153748"/>
              <a:ext cx="508473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IN2</a:t>
              </a:r>
              <a:endParaRPr lang="en-SG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D094C82-2A0D-CFA0-E472-9584C74C458A}"/>
                </a:ext>
              </a:extLst>
            </p:cNvPr>
            <p:cNvSpPr txBox="1"/>
            <p:nvPr/>
          </p:nvSpPr>
          <p:spPr>
            <a:xfrm>
              <a:off x="3654489" y="3153748"/>
              <a:ext cx="508473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IN1</a:t>
              </a:r>
              <a:endParaRPr lang="en-SG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4B9B3BE-C58C-C4D2-9A49-DD47A797EBEB}"/>
              </a:ext>
            </a:extLst>
          </p:cNvPr>
          <p:cNvSpPr txBox="1"/>
          <p:nvPr/>
        </p:nvSpPr>
        <p:spPr>
          <a:xfrm>
            <a:off x="5966573" y="4805269"/>
            <a:ext cx="1274708" cy="369332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IN2 -&gt;Pin16</a:t>
            </a:r>
            <a:endParaRPr lang="en-SG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AA57734-720E-0211-A2DF-02525A86562D}"/>
              </a:ext>
            </a:extLst>
          </p:cNvPr>
          <p:cNvSpPr txBox="1"/>
          <p:nvPr/>
        </p:nvSpPr>
        <p:spPr>
          <a:xfrm>
            <a:off x="2680048" y="4803319"/>
            <a:ext cx="694421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VBUS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9EF2C3-1EFE-A69B-D54D-5CD7A9025D64}"/>
              </a:ext>
            </a:extLst>
          </p:cNvPr>
          <p:cNvSpPr txBox="1"/>
          <p:nvPr/>
        </p:nvSpPr>
        <p:spPr>
          <a:xfrm>
            <a:off x="6926836" y="2475932"/>
            <a:ext cx="5695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</a:t>
            </a:r>
            <a:r>
              <a:rPr lang="en-US" sz="2400" dirty="0" err="1"/>
              <a:t>ve</a:t>
            </a:r>
            <a:endParaRPr lang="en-SG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44C6A7-57C4-EFC3-73BC-F0EB1B70FC52}"/>
              </a:ext>
            </a:extLst>
          </p:cNvPr>
          <p:cNvSpPr txBox="1"/>
          <p:nvPr/>
        </p:nvSpPr>
        <p:spPr>
          <a:xfrm>
            <a:off x="6979240" y="1558555"/>
            <a:ext cx="6288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+</a:t>
            </a:r>
            <a:r>
              <a:rPr lang="en-US" sz="2400" dirty="0" err="1">
                <a:solidFill>
                  <a:srgbClr val="FF0000"/>
                </a:solidFill>
              </a:rPr>
              <a:t>ve</a:t>
            </a:r>
            <a:endParaRPr lang="en-SG" sz="2400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7C21A3-AD70-369D-7685-7D8BBBC6ABA9}"/>
              </a:ext>
            </a:extLst>
          </p:cNvPr>
          <p:cNvSpPr txBox="1"/>
          <p:nvPr/>
        </p:nvSpPr>
        <p:spPr>
          <a:xfrm>
            <a:off x="5099711" y="1614533"/>
            <a:ext cx="742511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NO2</a:t>
            </a:r>
            <a:endParaRPr lang="en-SG" sz="2400" dirty="0">
              <a:solidFill>
                <a:srgbClr val="00B05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27F5FC-88D0-9AD9-58E1-CCC8A7630745}"/>
              </a:ext>
            </a:extLst>
          </p:cNvPr>
          <p:cNvSpPr txBox="1"/>
          <p:nvPr/>
        </p:nvSpPr>
        <p:spPr>
          <a:xfrm>
            <a:off x="4210275" y="1614870"/>
            <a:ext cx="704552" cy="46166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CO2</a:t>
            </a:r>
            <a:endParaRPr lang="en-SG" sz="2400" dirty="0">
              <a:solidFill>
                <a:srgbClr val="00B05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ED6190-8708-1B04-A503-07C513FC6769}"/>
              </a:ext>
            </a:extLst>
          </p:cNvPr>
          <p:cNvSpPr txBox="1"/>
          <p:nvPr/>
        </p:nvSpPr>
        <p:spPr>
          <a:xfrm>
            <a:off x="944120" y="2489830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NORMALLY OPEN</a:t>
            </a:r>
            <a:endParaRPr lang="en-SG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A1F5167-0689-DEC0-3B22-619800A47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7018" y="3153748"/>
            <a:ext cx="1821751" cy="284615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83790AA-76ED-E2D6-615B-A29B0D52D849}"/>
              </a:ext>
            </a:extLst>
          </p:cNvPr>
          <p:cNvSpPr txBox="1"/>
          <p:nvPr/>
        </p:nvSpPr>
        <p:spPr>
          <a:xfrm>
            <a:off x="8417589" y="6013402"/>
            <a:ext cx="580608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3.3v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AA45E6-FDAF-83D1-82E9-DAF596AE9E90}"/>
              </a:ext>
            </a:extLst>
          </p:cNvPr>
          <p:cNvSpPr txBox="1"/>
          <p:nvPr/>
        </p:nvSpPr>
        <p:spPr>
          <a:xfrm>
            <a:off x="9038161" y="5531320"/>
            <a:ext cx="622286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GND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CEA84C-103F-C671-6AD3-618A45701358}"/>
              </a:ext>
            </a:extLst>
          </p:cNvPr>
          <p:cNvSpPr txBox="1"/>
          <p:nvPr/>
        </p:nvSpPr>
        <p:spPr>
          <a:xfrm>
            <a:off x="7558401" y="5531320"/>
            <a:ext cx="764953" cy="369332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Pin 14</a:t>
            </a:r>
            <a:endParaRPr lang="en-SG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FB425-30E6-1C09-4AF1-0E376FC77EF2}"/>
              </a:ext>
            </a:extLst>
          </p:cNvPr>
          <p:cNvSpPr txBox="1"/>
          <p:nvPr/>
        </p:nvSpPr>
        <p:spPr>
          <a:xfrm>
            <a:off x="3968494" y="407093"/>
            <a:ext cx="6628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 8A - USING DHT11 MEASUREMENT TO TRIGGER AIRCONDITIONER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731877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64CD56A1-CFF3-A20B-1FC5-CEF54A72F931}"/>
              </a:ext>
            </a:extLst>
          </p:cNvPr>
          <p:cNvGrpSpPr/>
          <p:nvPr/>
        </p:nvGrpSpPr>
        <p:grpSpPr>
          <a:xfrm>
            <a:off x="695638" y="93309"/>
            <a:ext cx="10242320" cy="6503437"/>
            <a:chOff x="695638" y="93309"/>
            <a:chExt cx="10242320" cy="6503437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126F0B33-82F1-E226-40D1-46BAF15226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5638" y="93309"/>
              <a:ext cx="10242320" cy="6503437"/>
            </a:xfrm>
            <a:prstGeom prst="rect">
              <a:avLst/>
            </a:prstGeom>
          </p:spPr>
        </p:pic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0D33EA1-7F07-9BEF-E3C0-A98274E9EF98}"/>
                </a:ext>
              </a:extLst>
            </p:cNvPr>
            <p:cNvCxnSpPr>
              <a:cxnSpLocks/>
            </p:cNvCxnSpPr>
            <p:nvPr/>
          </p:nvCxnSpPr>
          <p:spPr>
            <a:xfrm>
              <a:off x="2313844" y="4705510"/>
              <a:ext cx="713064" cy="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A989774-5B7D-E46F-2A97-807ECA7E1A7A}"/>
                </a:ext>
              </a:extLst>
            </p:cNvPr>
            <p:cNvCxnSpPr>
              <a:cxnSpLocks/>
            </p:cNvCxnSpPr>
            <p:nvPr/>
          </p:nvCxnSpPr>
          <p:spPr>
            <a:xfrm>
              <a:off x="2331960" y="4705510"/>
              <a:ext cx="0" cy="625247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3FF1995-5CA2-59E2-AE01-657F9566C05D}"/>
                </a:ext>
              </a:extLst>
            </p:cNvPr>
            <p:cNvCxnSpPr>
              <a:cxnSpLocks/>
            </p:cNvCxnSpPr>
            <p:nvPr/>
          </p:nvCxnSpPr>
          <p:spPr>
            <a:xfrm>
              <a:off x="2942899" y="4738449"/>
              <a:ext cx="0" cy="592308"/>
            </a:xfrm>
            <a:prstGeom prst="line">
              <a:avLst/>
            </a:prstGeom>
            <a:ln w="666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3957593-6CC0-B7F8-E915-2B638B3104BA}"/>
                </a:ext>
              </a:extLst>
            </p:cNvPr>
            <p:cNvCxnSpPr>
              <a:cxnSpLocks/>
            </p:cNvCxnSpPr>
            <p:nvPr/>
          </p:nvCxnSpPr>
          <p:spPr>
            <a:xfrm>
              <a:off x="2864110" y="4867766"/>
              <a:ext cx="286684" cy="0"/>
            </a:xfrm>
            <a:prstGeom prst="line">
              <a:avLst/>
            </a:prstGeom>
            <a:ln w="635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4B9B3BE-C58C-C4D2-9A49-DD47A797EBEB}"/>
              </a:ext>
            </a:extLst>
          </p:cNvPr>
          <p:cNvSpPr txBox="1"/>
          <p:nvPr/>
        </p:nvSpPr>
        <p:spPr>
          <a:xfrm>
            <a:off x="5458646" y="4866688"/>
            <a:ext cx="1274708" cy="369332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IN2 -&gt;Pin16</a:t>
            </a:r>
            <a:endParaRPr lang="en-SG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AA57734-720E-0211-A2DF-02525A86562D}"/>
              </a:ext>
            </a:extLst>
          </p:cNvPr>
          <p:cNvSpPr txBox="1"/>
          <p:nvPr/>
        </p:nvSpPr>
        <p:spPr>
          <a:xfrm>
            <a:off x="4070309" y="4497356"/>
            <a:ext cx="694421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VBUS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9EF2C3-1EFE-A69B-D54D-5CD7A9025D64}"/>
              </a:ext>
            </a:extLst>
          </p:cNvPr>
          <p:cNvSpPr txBox="1"/>
          <p:nvPr/>
        </p:nvSpPr>
        <p:spPr>
          <a:xfrm>
            <a:off x="6733354" y="1845531"/>
            <a:ext cx="5695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</a:t>
            </a:r>
            <a:r>
              <a:rPr lang="en-US" sz="2400" dirty="0" err="1"/>
              <a:t>ve</a:t>
            </a:r>
            <a:endParaRPr lang="en-SG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44C6A7-57C4-EFC3-73BC-F0EB1B70FC52}"/>
              </a:ext>
            </a:extLst>
          </p:cNvPr>
          <p:cNvSpPr txBox="1"/>
          <p:nvPr/>
        </p:nvSpPr>
        <p:spPr>
          <a:xfrm>
            <a:off x="6733354" y="1053788"/>
            <a:ext cx="6288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+</a:t>
            </a:r>
            <a:r>
              <a:rPr lang="en-US" sz="2400" dirty="0" err="1">
                <a:solidFill>
                  <a:srgbClr val="FF0000"/>
                </a:solidFill>
              </a:rPr>
              <a:t>ve</a:t>
            </a:r>
            <a:endParaRPr lang="en-SG" sz="2400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7C21A3-AD70-369D-7685-7D8BBBC6ABA9}"/>
              </a:ext>
            </a:extLst>
          </p:cNvPr>
          <p:cNvSpPr txBox="1"/>
          <p:nvPr/>
        </p:nvSpPr>
        <p:spPr>
          <a:xfrm>
            <a:off x="4247181" y="1129379"/>
            <a:ext cx="742511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NO2</a:t>
            </a:r>
            <a:endParaRPr lang="en-SG" sz="2400" dirty="0">
              <a:solidFill>
                <a:srgbClr val="00B05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27F5FC-88D0-9AD9-58E1-CCC8A7630745}"/>
              </a:ext>
            </a:extLst>
          </p:cNvPr>
          <p:cNvSpPr txBox="1"/>
          <p:nvPr/>
        </p:nvSpPr>
        <p:spPr>
          <a:xfrm>
            <a:off x="3142442" y="1105580"/>
            <a:ext cx="704552" cy="46166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CO2</a:t>
            </a:r>
            <a:endParaRPr lang="en-SG" sz="2400" dirty="0">
              <a:solidFill>
                <a:srgbClr val="00B05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ED6190-8708-1B04-A503-07C513FC6769}"/>
              </a:ext>
            </a:extLst>
          </p:cNvPr>
          <p:cNvSpPr txBox="1"/>
          <p:nvPr/>
        </p:nvSpPr>
        <p:spPr>
          <a:xfrm>
            <a:off x="3561836" y="300128"/>
            <a:ext cx="5827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 8B – USING A LIGHT SENSOR TO TURN ON STREET LAMPS</a:t>
            </a:r>
            <a:endParaRPr lang="en-SG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D83DAA6-D5AF-A641-1BDB-5C4A98AA8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1726" y="2265249"/>
            <a:ext cx="1530225" cy="410410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5A066A8A-D277-103E-72B2-70CFBA95543E}"/>
              </a:ext>
            </a:extLst>
          </p:cNvPr>
          <p:cNvSpPr txBox="1"/>
          <p:nvPr/>
        </p:nvSpPr>
        <p:spPr>
          <a:xfrm>
            <a:off x="9738968" y="4497356"/>
            <a:ext cx="16684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VCC -&gt; VBUS</a:t>
            </a:r>
          </a:p>
          <a:p>
            <a:r>
              <a:rPr lang="en-US" dirty="0"/>
              <a:t>GND-&gt;GROUND</a:t>
            </a:r>
          </a:p>
          <a:p>
            <a:r>
              <a:rPr lang="en-US" dirty="0"/>
              <a:t>DO   -&gt; Pin 17</a:t>
            </a:r>
          </a:p>
          <a:p>
            <a:r>
              <a:rPr lang="en-US" dirty="0"/>
              <a:t>AO   -&gt; Pin 28</a:t>
            </a:r>
            <a:endParaRPr lang="en-SG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1CA7299-3E16-EAD5-2F44-76CD4958749F}"/>
              </a:ext>
            </a:extLst>
          </p:cNvPr>
          <p:cNvSpPr txBox="1"/>
          <p:nvPr/>
        </p:nvSpPr>
        <p:spPr>
          <a:xfrm>
            <a:off x="3561836" y="2808516"/>
            <a:ext cx="508473" cy="369332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IN2</a:t>
            </a:r>
            <a:endParaRPr lang="en-SG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7F6BB04-9BE1-3A41-210B-66070394D3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6294" y="2764879"/>
            <a:ext cx="3309151" cy="1385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622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A2B0F4B-7408-B80D-C328-555DC0A887F5}"/>
              </a:ext>
            </a:extLst>
          </p:cNvPr>
          <p:cNvCxnSpPr/>
          <p:nvPr/>
        </p:nvCxnSpPr>
        <p:spPr>
          <a:xfrm>
            <a:off x="1149292" y="1208015"/>
            <a:ext cx="0" cy="796954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D1C899B-3D51-8534-12AD-81F7C5648011}"/>
              </a:ext>
            </a:extLst>
          </p:cNvPr>
          <p:cNvCxnSpPr>
            <a:cxnSpLocks/>
          </p:cNvCxnSpPr>
          <p:nvPr/>
        </p:nvCxnSpPr>
        <p:spPr>
          <a:xfrm>
            <a:off x="1149292" y="1208015"/>
            <a:ext cx="464904" cy="0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14EDDAC-A506-235A-2DAC-D220A91F9E80}"/>
              </a:ext>
            </a:extLst>
          </p:cNvPr>
          <p:cNvCxnSpPr>
            <a:cxnSpLocks/>
          </p:cNvCxnSpPr>
          <p:nvPr/>
        </p:nvCxnSpPr>
        <p:spPr>
          <a:xfrm>
            <a:off x="1614196" y="1208015"/>
            <a:ext cx="485192" cy="796954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FCEFD6-E92D-EC8A-603A-50CE6A775AF1}"/>
              </a:ext>
            </a:extLst>
          </p:cNvPr>
          <p:cNvCxnSpPr>
            <a:cxnSpLocks/>
          </p:cNvCxnSpPr>
          <p:nvPr/>
        </p:nvCxnSpPr>
        <p:spPr>
          <a:xfrm flipH="1">
            <a:off x="2226092" y="1208015"/>
            <a:ext cx="675728" cy="0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C59091-A969-92C9-9D7B-90D8DA8CAE28}"/>
              </a:ext>
            </a:extLst>
          </p:cNvPr>
          <p:cNvCxnSpPr>
            <a:cxnSpLocks/>
          </p:cNvCxnSpPr>
          <p:nvPr/>
        </p:nvCxnSpPr>
        <p:spPr>
          <a:xfrm>
            <a:off x="2887896" y="1208015"/>
            <a:ext cx="0" cy="714091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B529A89-5696-25ED-1E37-60152399F03F}"/>
              </a:ext>
            </a:extLst>
          </p:cNvPr>
          <p:cNvCxnSpPr/>
          <p:nvPr/>
        </p:nvCxnSpPr>
        <p:spPr>
          <a:xfrm>
            <a:off x="4772680" y="1208015"/>
            <a:ext cx="0" cy="796954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C1A171A-7BC7-4D94-F5C1-4B8011AAEAC5}"/>
              </a:ext>
            </a:extLst>
          </p:cNvPr>
          <p:cNvCxnSpPr>
            <a:cxnSpLocks/>
          </p:cNvCxnSpPr>
          <p:nvPr/>
        </p:nvCxnSpPr>
        <p:spPr>
          <a:xfrm>
            <a:off x="4772680" y="1208015"/>
            <a:ext cx="464904" cy="0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E7986DD-B175-56E4-26C3-18C33CE52BC3}"/>
              </a:ext>
            </a:extLst>
          </p:cNvPr>
          <p:cNvCxnSpPr>
            <a:cxnSpLocks/>
          </p:cNvCxnSpPr>
          <p:nvPr/>
        </p:nvCxnSpPr>
        <p:spPr>
          <a:xfrm>
            <a:off x="5237584" y="1208015"/>
            <a:ext cx="485192" cy="796954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3ABCE06-08D3-0D79-9EF5-79E06FA02EC0}"/>
              </a:ext>
            </a:extLst>
          </p:cNvPr>
          <p:cNvCxnSpPr>
            <a:cxnSpLocks/>
          </p:cNvCxnSpPr>
          <p:nvPr/>
        </p:nvCxnSpPr>
        <p:spPr>
          <a:xfrm flipH="1">
            <a:off x="5849480" y="1208015"/>
            <a:ext cx="675728" cy="0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EE5B0B0-4B24-992B-DA32-47CFF82F540E}"/>
              </a:ext>
            </a:extLst>
          </p:cNvPr>
          <p:cNvCxnSpPr>
            <a:cxnSpLocks/>
          </p:cNvCxnSpPr>
          <p:nvPr/>
        </p:nvCxnSpPr>
        <p:spPr>
          <a:xfrm>
            <a:off x="6511284" y="1208015"/>
            <a:ext cx="0" cy="714091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B969814-FAE5-C2FF-3B9F-5B458F14461E}"/>
              </a:ext>
            </a:extLst>
          </p:cNvPr>
          <p:cNvSpPr txBox="1"/>
          <p:nvPr/>
        </p:nvSpPr>
        <p:spPr>
          <a:xfrm>
            <a:off x="942392" y="2034113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NC1</a:t>
            </a:r>
            <a:endParaRPr lang="en-SG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3EFD678-BF98-3AEA-5A83-F8E6A95615D2}"/>
              </a:ext>
            </a:extLst>
          </p:cNvPr>
          <p:cNvSpPr txBox="1"/>
          <p:nvPr/>
        </p:nvSpPr>
        <p:spPr>
          <a:xfrm>
            <a:off x="2600798" y="2034113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NO1</a:t>
            </a:r>
            <a:endParaRPr lang="en-SG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625E7A9-3F39-B76C-1354-E0D87540644B}"/>
              </a:ext>
            </a:extLst>
          </p:cNvPr>
          <p:cNvSpPr txBox="1"/>
          <p:nvPr/>
        </p:nvSpPr>
        <p:spPr>
          <a:xfrm>
            <a:off x="4485582" y="2004969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NC2</a:t>
            </a:r>
            <a:endParaRPr lang="en-SG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AC95ABC-B2A4-79D0-CD59-789F409AD024}"/>
              </a:ext>
            </a:extLst>
          </p:cNvPr>
          <p:cNvSpPr txBox="1"/>
          <p:nvPr/>
        </p:nvSpPr>
        <p:spPr>
          <a:xfrm>
            <a:off x="6224186" y="2004969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NO2</a:t>
            </a:r>
            <a:endParaRPr lang="en-SG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78821C5-F7DA-9340-6CCD-7FB275D68B43}"/>
              </a:ext>
            </a:extLst>
          </p:cNvPr>
          <p:cNvSpPr/>
          <p:nvPr/>
        </p:nvSpPr>
        <p:spPr>
          <a:xfrm>
            <a:off x="1916845" y="2058788"/>
            <a:ext cx="363894" cy="35922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39A92AF-641C-8D03-3B85-098765C63C75}"/>
              </a:ext>
            </a:extLst>
          </p:cNvPr>
          <p:cNvSpPr/>
          <p:nvPr/>
        </p:nvSpPr>
        <p:spPr>
          <a:xfrm>
            <a:off x="5540829" y="2044216"/>
            <a:ext cx="363894" cy="35922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A547773-44A9-5D00-FDD2-973F3988F560}"/>
              </a:ext>
            </a:extLst>
          </p:cNvPr>
          <p:cNvSpPr txBox="1"/>
          <p:nvPr/>
        </p:nvSpPr>
        <p:spPr>
          <a:xfrm>
            <a:off x="5435678" y="2471837"/>
            <a:ext cx="575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CO2</a:t>
            </a:r>
            <a:endParaRPr lang="en-SG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969FD7E-FFC2-7B0B-8271-39C857E3A588}"/>
              </a:ext>
            </a:extLst>
          </p:cNvPr>
          <p:cNvSpPr txBox="1"/>
          <p:nvPr/>
        </p:nvSpPr>
        <p:spPr>
          <a:xfrm>
            <a:off x="1811117" y="2486409"/>
            <a:ext cx="575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CO1</a:t>
            </a:r>
            <a:endParaRPr lang="en-SG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9D49A7C-5B75-E756-4AAA-9495D2D8B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292" y="2899457"/>
            <a:ext cx="2054556" cy="294322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0915E60A-05B0-0117-56E6-09BD112CC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9777" y="2783391"/>
            <a:ext cx="2197459" cy="296886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E7BF0CB0-7B03-947A-B758-06330C86E4EB}"/>
              </a:ext>
            </a:extLst>
          </p:cNvPr>
          <p:cNvSpPr txBox="1"/>
          <p:nvPr/>
        </p:nvSpPr>
        <p:spPr>
          <a:xfrm>
            <a:off x="1856792" y="5183057"/>
            <a:ext cx="508473" cy="369332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IN1</a:t>
            </a:r>
            <a:endParaRPr lang="en-SG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BFC87A5-E56B-6D2E-F1D1-67AD0FAE7D28}"/>
              </a:ext>
            </a:extLst>
          </p:cNvPr>
          <p:cNvSpPr txBox="1"/>
          <p:nvPr/>
        </p:nvSpPr>
        <p:spPr>
          <a:xfrm>
            <a:off x="5532351" y="5092266"/>
            <a:ext cx="508473" cy="369332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IN2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3652341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776</TotalTime>
  <Words>117</Words>
  <Application>Microsoft Office PowerPoint</Application>
  <PresentationFormat>Widescreen</PresentationFormat>
  <Paragraphs>61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Soon Seng Goh</dc:creator>
  <cp:lastModifiedBy>Soon Seng Goh</cp:lastModifiedBy>
  <cp:revision>11</cp:revision>
  <dcterms:created xsi:type="dcterms:W3CDTF">2023-10-06T02:52:00Z</dcterms:created>
  <dcterms:modified xsi:type="dcterms:W3CDTF">2023-10-15T14:32:51Z</dcterms:modified>
</cp:coreProperties>
</file>

<file path=docProps/thumbnail.jpeg>
</file>